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2592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60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38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7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472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19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02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36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55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41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89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6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F8329-3461-4BBA-AEB1-DE9C7FB8D6BB}" type="datetimeFigureOut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B7A76-FED9-4EC2-AA14-34AE4BF20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327548B-64E1-D8E1-3634-58C4F254E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491385"/>
              </p:ext>
            </p:extLst>
          </p:nvPr>
        </p:nvGraphicFramePr>
        <p:xfrm>
          <a:off x="738187" y="1617186"/>
          <a:ext cx="5381625" cy="2736215"/>
        </p:xfrm>
        <a:graphic>
          <a:graphicData uri="http://schemas.openxmlformats.org/drawingml/2006/table">
            <a:tbl>
              <a:tblPr bandRow="1"/>
              <a:tblGrid>
                <a:gridCol w="1449241">
                  <a:extLst>
                    <a:ext uri="{9D8B030D-6E8A-4147-A177-3AD203B41FA5}">
                      <a16:colId xmlns:a16="http://schemas.microsoft.com/office/drawing/2014/main" val="2497745085"/>
                    </a:ext>
                  </a:extLst>
                </a:gridCol>
                <a:gridCol w="3932384">
                  <a:extLst>
                    <a:ext uri="{9D8B030D-6E8A-4147-A177-3AD203B41FA5}">
                      <a16:colId xmlns:a16="http://schemas.microsoft.com/office/drawing/2014/main" val="1219049574"/>
                    </a:ext>
                  </a:extLst>
                </a:gridCol>
              </a:tblGrid>
              <a:tr h="864235"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effectLst/>
                          <a:latin typeface="HG丸ｺﾞｼｯｸM-PRO" panose="020F0600000000000000" pitchFamily="50" charset="-128"/>
                          <a:ea typeface="游明朝" panose="02020400000000000000" pitchFamily="18" charset="-128"/>
                          <a:cs typeface="HG丸ｺﾞｼｯｸM-PRO" panose="020F0600000000000000" pitchFamily="50" charset="-128"/>
                        </a:rPr>
                        <a:t> 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  <a:p>
                      <a:pPr algn="ctr"/>
                      <a:r>
                        <a:rPr lang="ja-JP" sz="13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送付先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  <a:p>
                      <a:pPr algn="ctr"/>
                      <a:r>
                        <a:rPr lang="en-US" sz="1300" b="1">
                          <a:effectLst/>
                          <a:latin typeface="HG丸ｺﾞｼｯｸM-PRO" panose="020F0600000000000000" pitchFamily="50" charset="-128"/>
                          <a:ea typeface="游明朝" panose="02020400000000000000" pitchFamily="18" charset="-128"/>
                          <a:cs typeface="HG丸ｺﾞｼｯｸM-PRO" panose="020F0600000000000000" pitchFamily="50" charset="-128"/>
                        </a:rPr>
                        <a:t> 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〒</a:t>
                      </a:r>
                      <a:r>
                        <a:rPr lang="en-US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416-0953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  <a:p>
                      <a:pPr algn="l"/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静岡県富士市蓼原町</a:t>
                      </a:r>
                      <a:r>
                        <a:rPr lang="en-US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1750</a:t>
                      </a:r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番地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  <a:p>
                      <a:pPr algn="l"/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富士市文化会館ロゼシアター２</a:t>
                      </a:r>
                      <a:r>
                        <a:rPr lang="en-US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F</a:t>
                      </a:r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大ホールロビー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366189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algn="ctr"/>
                      <a:r>
                        <a:rPr lang="ja-JP" sz="13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ご利用日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effectLst/>
                          <a:latin typeface="HG丸ｺﾞｼｯｸM-PRO" panose="020F0600000000000000" pitchFamily="50" charset="-128"/>
                          <a:ea typeface="游明朝" panose="02020400000000000000" pitchFamily="18" charset="-128"/>
                          <a:cs typeface="HG丸ｺﾞｼｯｸM-PRO" panose="020F0600000000000000" pitchFamily="50" charset="-128"/>
                        </a:rPr>
                        <a:t>2025</a:t>
                      </a:r>
                      <a:r>
                        <a:rPr lang="ja-JP" sz="11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年　２月　７日（金）・８日（土）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646387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algn="ctr"/>
                      <a:r>
                        <a:rPr lang="ja-JP" sz="13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催事名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第</a:t>
                      </a:r>
                      <a:r>
                        <a:rPr lang="en-US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38</a:t>
                      </a:r>
                      <a:r>
                        <a:rPr lang="ja-JP" sz="12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回日本四肢再建・創外固定学会学術集会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8700550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algn="ctr"/>
                      <a:r>
                        <a:rPr lang="ja-JP" sz="13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貴学会名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HG丸ｺﾞｼｯｸM-PRO" panose="020F0600000000000000" pitchFamily="50" charset="-128"/>
                          <a:ea typeface="游明朝" panose="02020400000000000000" pitchFamily="18" charset="-128"/>
                          <a:cs typeface="HG丸ｺﾞｼｯｸM-PRO" panose="020F0600000000000000" pitchFamily="50" charset="-128"/>
                        </a:rPr>
                        <a:t> </a:t>
                      </a:r>
                      <a:endParaRPr lang="ja-JP" sz="105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061495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algn="ctr"/>
                      <a:r>
                        <a:rPr lang="ja-JP" sz="1300" b="1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個数</a:t>
                      </a:r>
                      <a:endParaRPr lang="ja-JP" sz="105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b="1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　番／　</a:t>
                      </a:r>
                      <a:r>
                        <a:rPr lang="en-US" sz="1200" b="1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  </a:t>
                      </a:r>
                      <a:r>
                        <a:rPr lang="ja-JP" sz="1200" b="1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個口（連番</a:t>
                      </a:r>
                      <a:r>
                        <a:rPr lang="en-US" sz="1200" b="1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/</a:t>
                      </a:r>
                      <a:r>
                        <a:rPr lang="ja-JP" sz="1200" b="1" dirty="0">
                          <a:effectLst/>
                          <a:latin typeface="游明朝" panose="02020400000000000000" pitchFamily="18" charset="-128"/>
                          <a:ea typeface="HG丸ｺﾞｼｯｸM-PRO" panose="020F0600000000000000" pitchFamily="50" charset="-128"/>
                          <a:cs typeface="HG丸ｺﾞｼｯｸM-PRO" panose="020F0600000000000000" pitchFamily="50" charset="-128"/>
                        </a:rPr>
                        <a:t>総数）</a:t>
                      </a:r>
                      <a:endParaRPr lang="ja-JP" sz="105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游明朝" panose="02020400000000000000" pitchFamily="18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1164586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BC93876-7905-9CE2-65F2-5F4E8AF2CACD}"/>
              </a:ext>
            </a:extLst>
          </p:cNvPr>
          <p:cNvSpPr txBox="1"/>
          <p:nvPr/>
        </p:nvSpPr>
        <p:spPr>
          <a:xfrm>
            <a:off x="738186" y="621325"/>
            <a:ext cx="538162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＜チラシ・ポスター＞送付状</a:t>
            </a:r>
            <a:endParaRPr lang="ja-JP" altLang="ja-JP" sz="105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游明朝" panose="02020400000000000000" pitchFamily="18" charset="-128"/>
            </a:endParaRPr>
          </a:p>
          <a:p>
            <a:pPr algn="ctr"/>
            <a:r>
              <a:rPr lang="en-US" altLang="ja-JP" sz="1800" b="1" dirty="0">
                <a:effectLst/>
                <a:latin typeface="HG丸ｺﾞｼｯｸM-PRO" panose="020F0600000000000000" pitchFamily="50" charset="-128"/>
                <a:ea typeface="游明朝" panose="02020400000000000000" pitchFamily="18" charset="-128"/>
                <a:cs typeface="HG丸ｺﾞｼｯｸM-PRO" panose="020F0600000000000000" pitchFamily="50" charset="-128"/>
              </a:rPr>
              <a:t>2</a:t>
            </a:r>
            <a:r>
              <a:rPr lang="ja-JP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月</a:t>
            </a:r>
            <a:r>
              <a:rPr lang="ja-JP" altLang="en-US" b="1" dirty="0"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６</a:t>
            </a:r>
            <a:r>
              <a:rPr lang="ja-JP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日</a:t>
            </a:r>
            <a:r>
              <a:rPr lang="ja-JP" altLang="en-US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（木）</a:t>
            </a:r>
            <a:r>
              <a:rPr lang="en-US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14</a:t>
            </a:r>
            <a:r>
              <a:rPr lang="ja-JP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時</a:t>
            </a:r>
            <a:r>
              <a:rPr lang="en-US" altLang="ja-JP" sz="18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-16</a:t>
            </a:r>
            <a:r>
              <a:rPr lang="ja-JP" altLang="ja-JP" sz="1800" b="1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時指定</a:t>
            </a:r>
            <a:endParaRPr lang="ja-JP" altLang="ja-JP" sz="105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游明朝" panose="02020400000000000000" pitchFamily="18" charset="-128"/>
            </a:endParaRPr>
          </a:p>
          <a:p>
            <a:pPr algn="ctr"/>
            <a:r>
              <a:rPr lang="ja-JP" altLang="ja-JP" sz="1400" b="1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当用紙を各お荷物の外側（ダンボール等）に貼付してください。</a:t>
            </a:r>
            <a:endParaRPr lang="ja-JP" altLang="ja-JP" sz="105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游明朝" panose="02020400000000000000" pitchFamily="18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3D4C527-C2B1-5532-4C5B-575135DA3AFC}"/>
              </a:ext>
            </a:extLst>
          </p:cNvPr>
          <p:cNvCxnSpPr>
            <a:cxnSpLocks/>
          </p:cNvCxnSpPr>
          <p:nvPr/>
        </p:nvCxnSpPr>
        <p:spPr>
          <a:xfrm>
            <a:off x="-127000" y="4953000"/>
            <a:ext cx="7353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913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90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孝平 大芝</dc:creator>
  <cp:lastModifiedBy>孝平 大芝</cp:lastModifiedBy>
  <cp:revision>2</cp:revision>
  <dcterms:created xsi:type="dcterms:W3CDTF">2025-01-10T03:08:36Z</dcterms:created>
  <dcterms:modified xsi:type="dcterms:W3CDTF">2025-01-10T03:24:45Z</dcterms:modified>
</cp:coreProperties>
</file>